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en-US" altLang="zh-CN"/>
              <a:t>demo</a:t>
            </a:r>
            <a:endParaRPr lang="en-US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lizijiushilizi,meiyouqitadeyisi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WPS 演示</Application>
  <PresentationFormat>宽屏</PresentationFormat>
  <Paragraphs>4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Wingdings</vt:lpstr>
      <vt:lpstr>苹方-简</vt:lpstr>
      <vt:lpstr>微软雅黑</vt:lpstr>
      <vt:lpstr>汉仪旗黑</vt:lpstr>
      <vt:lpstr>宋体</vt:lpstr>
      <vt:lpstr>Arial Unicode MS</vt:lpstr>
      <vt:lpstr>汉仪书宋二KW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宁静致远</cp:lastModifiedBy>
  <cp:revision>164</cp:revision>
  <dcterms:created xsi:type="dcterms:W3CDTF">2026-11-05T06:21:42Z</dcterms:created>
  <dcterms:modified xsi:type="dcterms:W3CDTF">2026-11-05T06:21:42Z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2052-12.1.25867.25867</vt:lpwstr>
  </property>
  <property fmtid="{D5CDD505-2E9C-101B-9397-08002B2CF9AE}" pid="3" name="ICV">
    <vt:lpwstr>47A416031EA6FEF74520EC6A5F65A903_41</vt:lpwstr>
  </property>
</Properties>
</file>